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8" r:id="rId2"/>
    <p:sldId id="259" r:id="rId3"/>
    <p:sldId id="1240" r:id="rId4"/>
    <p:sldId id="1244" r:id="rId5"/>
    <p:sldId id="277" r:id="rId6"/>
    <p:sldId id="1226" r:id="rId7"/>
    <p:sldId id="1245" r:id="rId8"/>
    <p:sldId id="1242" r:id="rId9"/>
    <p:sldId id="1243" r:id="rId10"/>
    <p:sldId id="1225" r:id="rId11"/>
    <p:sldId id="274" r:id="rId12"/>
    <p:sldId id="27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4C46"/>
    <a:srgbClr val="DFE48F"/>
    <a:srgbClr val="F9FBF6"/>
    <a:srgbClr val="FC800F"/>
    <a:srgbClr val="FA009D"/>
    <a:srgbClr val="FE823D"/>
    <a:srgbClr val="F6921D"/>
    <a:srgbClr val="FFF1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3721"/>
  </p:normalViewPr>
  <p:slideViewPr>
    <p:cSldViewPr snapToGrid="0" showGuides="1">
      <p:cViewPr varScale="1">
        <p:scale>
          <a:sx n="67" d="100"/>
          <a:sy n="67" d="100"/>
        </p:scale>
        <p:origin x="1768" y="176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42F2-8AA8-3D44-8BAE-8F0A22D4DF5F}" type="datetimeFigureOut">
              <a:rPr lang="en-US" smtClean="0"/>
              <a:t>4/2/26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64893E-A686-CD46-9A10-7C2216D26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74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43BA4-B17A-5B38-65CB-C539B7204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9FC912-18CF-8DC8-5AA5-F98805413F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1626ED-0E16-2E10-3756-FE6E3580B6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A33C30-B78E-A443-BA0C-FEB50CD487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182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0DA6C-24B2-2302-A694-503B1C60C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C35CDE-CE79-1BB0-1A67-36A9E04FA6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78F303-8A0D-9832-2A77-1CA385D7F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C5141-047C-08CE-77A8-D81C6F5164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5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64B53-78C0-DF86-4537-887D2FF4F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54D82-FA99-9FE7-3CCD-30F66D6925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D225CB-CA04-CE53-25C7-37865B339C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F2C5FD-FBD7-69F3-34F8-4FAA3149C6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26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2E34F-B08A-A08B-0144-0FBF07AEF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EE326A-AD80-4EEA-7E27-EB51FC415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CCFF89-2E6D-331E-EE7C-1AE398A4F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038C0-636A-694B-8D15-0340468F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35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F078D-3094-5AA6-AF69-45287C3DF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CBA072-1EFC-4310-1A68-BA23059C08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57735D-8209-DEC6-CEC2-15266FDA49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B80DDB-8CA2-8ED7-F778-2898DFACD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25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2A515-D8EC-F20F-11C8-CD149BF61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34CDDF-54DB-35DB-EFF7-9F3E526649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7E82AF-CDF1-5B9E-3F53-504D678254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E3CD2C-4F73-137A-0714-BC5E9101C1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461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0B918-3754-DAD4-3AD7-6A0973E7D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DC3F79-A2CF-AE21-A32F-6C2996F693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1E4F4C-6B94-6CB8-DD24-AFF7DB579A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CAF3DE-D73B-3041-98DF-9226826300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150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496B6-68CA-40B7-4725-8610B5946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FD5B68-B0EF-8610-89F9-8D9021B7E8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5DEF93-DBE1-0B51-30BE-309192E732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ED2CEB-4107-D110-BB82-1C90B932A6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4997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2E8BE-538E-989E-185B-BA192A046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3786E4-5AC9-AAAA-0734-5A3CF2AE2E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77B2F6-6BD8-997C-68BC-90522891E9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D8CCA2-9AD2-8C61-A6BA-80D007FABC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3442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B4497-C138-D780-A531-1082DD6F2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78F715-EDB2-F91E-0C23-03C16D0D32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2CFFD2-1654-5754-03C3-AD8A706A54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9DC23-53B4-42DD-83C1-35ECADD636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87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03BAE-B62A-32FB-C24A-6FB5471BD6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EBDACA-6522-E059-1336-E0F7492D5A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8B63D7-309D-57FC-6310-FBCB12472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CE194-7C73-EA3B-A166-525DCAE7D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7631E-78B4-CC8B-687C-20523C92F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164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93DAC-A233-F2B8-BF54-6E2DECCC2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58083-6068-3A08-2A45-F0C9BB1D6B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4DA8F4-AE5B-B057-7DB0-FDC57F412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B18150-375D-039B-783B-7A1B1935C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3FD198-B113-F622-D34F-FA4FAD7D7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490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976FAE-1D29-8B17-E889-FD031E871C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9142E4-B011-505C-6062-9C8EACCF3C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E64E6-AE4E-7365-C3BA-B69ED3815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128FF-A347-8669-DBB6-E21590D05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D5980-CD29-4735-9130-18DFEEE4B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006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483F5-3971-E782-8BB1-A46792FD9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FC304-DF8E-11A5-A4D0-247BC2D1A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D3389-0A95-3A1A-9BEB-9F59590E6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24B65F-C8BB-8339-8FA6-CFFF5EFA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AC197-796C-54F6-5E56-A18E9B70D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67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04552-6453-C181-C73B-5E6ACD3E5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B77562-E578-FBAB-B55B-943F42419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5BFC8-F2C1-B3C5-D483-E0BC8D788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97237-A658-3454-102C-34C7B41B6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01EDB-FE26-47DA-F47C-3F4E322C1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056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CC85C-DE54-8D44-B455-75E7E3BA5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FE753-CD04-43D2-CAFB-BC497E0592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BEE5F9-EE01-4D83-26A6-16D6EE79C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43B634-61A5-D883-9F25-3407D33E0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042633-B816-EF24-9A15-5E0216614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1841C4-3DF0-6416-85A9-0024A0E5B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328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F24F0-7751-A43B-64E3-33C365BFF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FF8FDF-3BBA-2A37-A861-68A0DF174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FCD658-3942-68D1-92DE-C13ADE2301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6ED053-E3BD-8BC9-481C-B8AD3F6D8E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DFD7B9-856D-CBF9-28B4-A52226FCEC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D1DE35-2265-BB0E-033D-5FE320D1F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93F912-DB08-7BA6-1C10-2C6A281C3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1318E3-5D03-E4DB-6EBB-C41E6B8D9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054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6DA60-D290-3DC6-A72F-204AED858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38AE0E-635B-C0F8-D58F-FD2B9B5EE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1EAB1-9309-64B2-61AE-EECC6F415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7AF5CD-7267-A30B-8369-B5068C655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34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B628A8-8D83-C344-44D3-FF0FD3F0E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73CE8-15C2-688C-88F7-EE32836A7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2FA611-C01A-3C6F-73A5-59E99C9C2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64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D1958-B6FF-286D-6FA9-09863658B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307AC-4C41-BAE0-69B1-BA60C2F28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100CEA-A814-8E75-593B-82AE3E1790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CDADE-797F-394B-7048-D502CACB6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A42958-D383-92B3-7AFF-04AFDD08D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0F216-47A5-F6E4-0975-ED06D69C1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935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951D5-47AF-9457-812E-775745315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F48ACF-4CED-5A61-15A1-20BD696C25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045D14-24AE-CC2C-67EC-1462220F6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A38B1F-24E2-C7C5-9C65-770C8664B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CF8D5C-9027-8A02-73AC-5FA5CCE56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8C4A6-651C-AC84-BAD5-9924BB44A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63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13EFC5-093C-D740-2002-1B4A296F2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925DC7-1F7B-FB6B-492F-417E27060F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3C61F5-A0EC-3B54-F369-7D48A9A435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C63429-5448-BB42-AC87-BB4D394A0A96}" type="datetimeFigureOut">
              <a:rPr lang="en-US" smtClean="0"/>
              <a:t>4/2/26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D7D40-3461-AD7F-4321-4458B61F2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7C397-DF2F-2983-A412-DC025863E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EFDC25-7888-8741-B731-58D678DB8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873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75B8AB-9144-86A7-989B-22EC1858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733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6DB34C-D7E6-6FAB-F433-1AEAC7D1E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20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B6FB8F-6E29-B293-DC03-290FA0FC1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036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308BB-09D1-F043-8432-25147BE19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086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98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E006E9-D164-BD0B-74B1-0440D354B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040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3AE355-CE74-BD67-D94A-2AB5B2337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277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530C32-F225-26E5-0196-9FCEF88ED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453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D7550F-C195-A722-D8D8-A41109323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593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798B33-1869-0E40-90B9-E66D07220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411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859DB2-4487-870C-1EBA-D1D230007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4342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4B1BDD-80BF-AA6F-64C0-04E2E2D18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27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2395</TotalTime>
  <Words>10</Words>
  <Application>Microsoft Macintosh PowerPoint</Application>
  <PresentationFormat>Widescreen</PresentationFormat>
  <Paragraphs>10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11</cp:revision>
  <dcterms:created xsi:type="dcterms:W3CDTF">2026-03-31T22:26:16Z</dcterms:created>
  <dcterms:modified xsi:type="dcterms:W3CDTF">2026-04-02T14:21:29Z</dcterms:modified>
</cp:coreProperties>
</file>